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CA4F-B67E-ED41-A0D7-54D0ED486E35}" type="datetimeFigureOut">
              <a:rPr lang="en-US" smtClean="0"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54B1-984C-1241-9D1D-4B8827A7FD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demo </a:t>
            </a:r>
            <a:r>
              <a:rPr lang="en-US" dirty="0" err="1" smtClean="0"/>
              <a:t>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demo ppt</vt:lpstr>
    </vt:vector>
  </TitlesOfParts>
  <Company>CCOM UNH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demo ppt</dc:title>
  <dc:creator>Kurt Schwehr</dc:creator>
  <cp:lastModifiedBy>Kurt Schwehr</cp:lastModifiedBy>
  <cp:revision>1</cp:revision>
  <dcterms:created xsi:type="dcterms:W3CDTF">2011-09-12T21:32:46Z</dcterms:created>
  <dcterms:modified xsi:type="dcterms:W3CDTF">2011-09-12T21:34:24Z</dcterms:modified>
</cp:coreProperties>
</file>